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26" autoAdjust="0"/>
    <p:restoredTop sz="94660"/>
  </p:normalViewPr>
  <p:slideViewPr>
    <p:cSldViewPr>
      <p:cViewPr varScale="1">
        <p:scale>
          <a:sx n="67" d="100"/>
          <a:sy n="67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jpe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audio" Target="../media/media2.mp3"/><Relationship Id="rId16" Type="http://schemas.openxmlformats.org/officeDocument/2006/relationships/image" Target="../media/image12.png"/><Relationship Id="rId1" Type="http://schemas.microsoft.com/office/2007/relationships/media" Target="../media/media2.mp3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17" y="6038343"/>
            <a:ext cx="974095" cy="67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" y="0"/>
            <a:ext cx="91451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19"/>
            <a:ext cx="7772400" cy="97671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Звуковая игра «Мягкий, твердый»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9806" y="827596"/>
            <a:ext cx="784002" cy="81325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670166" y="860219"/>
            <a:ext cx="824631" cy="84014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164" y="5134774"/>
            <a:ext cx="1355304" cy="124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98" y="5287423"/>
            <a:ext cx="1296614" cy="1296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148233"/>
            <a:ext cx="1256679" cy="1709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Picture backgrou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600" y="5441028"/>
            <a:ext cx="1596451" cy="127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icture backgroun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086" y="5483486"/>
            <a:ext cx="1374514" cy="137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Picture backgroun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988" y="4785008"/>
            <a:ext cx="1273242" cy="17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Picture backgroun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051" y="5464272"/>
            <a:ext cx="2057113" cy="137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Picture backgroun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870" y="5899582"/>
            <a:ext cx="1922709" cy="127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24996"/>
          <a:stretch/>
        </p:blipFill>
        <p:spPr bwMode="auto">
          <a:xfrm>
            <a:off x="4139952" y="1234225"/>
            <a:ext cx="1414535" cy="306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f1ea202010a3ce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534400" y="57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56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4592" y="400308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«Звонкий, глухой»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 r="4663"/>
          <a:stretch/>
        </p:blipFill>
        <p:spPr bwMode="auto">
          <a:xfrm>
            <a:off x="7389116" y="1106773"/>
            <a:ext cx="869256" cy="14308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Picture backgroun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99057" y="1105632"/>
            <a:ext cx="890386" cy="13289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220" y="5038267"/>
            <a:ext cx="836516" cy="83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828" y="5357465"/>
            <a:ext cx="1198343" cy="80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645" y="4898972"/>
            <a:ext cx="1006907" cy="726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940" y="5949121"/>
            <a:ext cx="953468" cy="71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91" y="5759425"/>
            <a:ext cx="1401342" cy="100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937" y="5608978"/>
            <a:ext cx="1294523" cy="85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369" y="5020296"/>
            <a:ext cx="1174078" cy="107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7798668" y="5100440"/>
            <a:ext cx="1132582" cy="915186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3" y="4898972"/>
            <a:ext cx="1811819" cy="95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655" y="5510625"/>
            <a:ext cx="1405440" cy="105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e377e9b8d135e6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677568" y="62599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3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13</Words>
  <Application>Microsoft Office PowerPoint</Application>
  <PresentationFormat>Экран (4:3)</PresentationFormat>
  <Paragraphs>2</Paragraphs>
  <Slides>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Звуковая игра «Мягкий, твердый»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Звуковая игра «Мягкий, твердый»</dc:title>
  <dc:creator>пользователь</dc:creator>
  <cp:lastModifiedBy>пользователь</cp:lastModifiedBy>
  <cp:revision>7</cp:revision>
  <dcterms:created xsi:type="dcterms:W3CDTF">2024-11-01T06:11:24Z</dcterms:created>
  <dcterms:modified xsi:type="dcterms:W3CDTF">2024-12-12T06:52:29Z</dcterms:modified>
</cp:coreProperties>
</file>